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6858000" type="screen4x3"/>
  <p:notesSz cx="6805613" cy="99441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B9219-4517-44AF-8EB9-EF1366407635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AC1CB-4A94-4EB1-BF0C-CDD6061A1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185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B9219-4517-44AF-8EB9-EF1366407635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AC1CB-4A94-4EB1-BF0C-CDD6061A1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780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33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02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solidFill>
                  <a:srgbClr val="FF0000"/>
                </a:solidFill>
              </a:rPr>
              <a:t>Воспитание интереса и уважения</a:t>
            </a:r>
            <a:br>
              <a:rPr lang="ru-RU" sz="2400" smtClean="0">
                <a:solidFill>
                  <a:srgbClr val="FF0000"/>
                </a:solidFill>
              </a:rPr>
            </a:br>
            <a:r>
              <a:rPr lang="ru-RU" sz="2400" smtClean="0">
                <a:solidFill>
                  <a:srgbClr val="FF0000"/>
                </a:solidFill>
              </a:rPr>
              <a:t>к культурам разных стран у детей 5-8 лет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64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9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2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22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57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38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64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16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82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26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09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50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11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0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80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419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35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13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60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30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7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52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60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56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955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086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b="1" smtClean="0">
                <a:solidFill>
                  <a:srgbClr val="FF0000"/>
                </a:solidFill>
              </a:rPr>
              <a:t>Программа «Радуга»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05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sz="3000" smtClean="0">
                <a:solidFill>
                  <a:srgbClr val="FF0000"/>
                </a:solidFill>
              </a:rPr>
              <a:t>Программа «Радуга» видит миссию</a:t>
            </a:r>
            <a:br>
              <a:rPr lang="ru-RU" sz="3000" smtClean="0">
                <a:solidFill>
                  <a:srgbClr val="FF0000"/>
                </a:solidFill>
              </a:rPr>
            </a:br>
            <a:r>
              <a:rPr lang="ru-RU" sz="3000" smtClean="0">
                <a:solidFill>
                  <a:srgbClr val="FF0000"/>
                </a:solidFill>
              </a:rPr>
              <a:t>дошкольной образовательной </a:t>
            </a:r>
            <a:br>
              <a:rPr lang="ru-RU" sz="3000" smtClean="0">
                <a:solidFill>
                  <a:srgbClr val="FF0000"/>
                </a:solidFill>
              </a:rPr>
            </a:br>
            <a:r>
              <a:rPr lang="ru-RU" sz="3000" smtClean="0">
                <a:solidFill>
                  <a:srgbClr val="FF0000"/>
                </a:solidFill>
              </a:rPr>
              <a:t>организации как:</a:t>
            </a:r>
            <a:endParaRPr lang="ru-RU" sz="30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01140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FF0000"/>
                </a:solidFill>
              </a:rPr>
              <a:t>Цель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73196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sz="3200" smtClean="0">
                <a:solidFill>
                  <a:srgbClr val="FF0000"/>
                </a:solidFill>
              </a:rPr>
              <a:t>Наиболее сложные области</a:t>
            </a:r>
            <a:br>
              <a:rPr lang="ru-RU" sz="3200" smtClean="0">
                <a:solidFill>
                  <a:srgbClr val="FF0000"/>
                </a:solidFill>
              </a:rPr>
            </a:br>
            <a:r>
              <a:rPr lang="ru-RU" sz="3200" smtClean="0">
                <a:solidFill>
                  <a:srgbClr val="FF0000"/>
                </a:solidFill>
              </a:rPr>
              <a:t>построения детско-родительских отношений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58212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smtClean="0">
                <a:solidFill>
                  <a:srgbClr val="FF0000"/>
                </a:solidFill>
              </a:rPr>
              <a:t>В данном разделе также</a:t>
            </a:r>
            <a:br>
              <a:rPr lang="ru-RU" sz="3600" smtClean="0">
                <a:solidFill>
                  <a:srgbClr val="FF0000"/>
                </a:solidFill>
              </a:rPr>
            </a:br>
            <a:r>
              <a:rPr lang="ru-RU" sz="3600" smtClean="0">
                <a:solidFill>
                  <a:srgbClr val="FF0000"/>
                </a:solidFill>
              </a:rPr>
              <a:t>представлены: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6465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90000"/>
              </a:lnSpc>
            </a:pPr>
            <a:r>
              <a:rPr lang="ru-RU" sz="2400" smtClean="0">
                <a:solidFill>
                  <a:srgbClr val="FF0000"/>
                </a:solidFill>
              </a:rPr>
              <a:t>Новая серия пособий</a:t>
            </a:r>
            <a:br>
              <a:rPr lang="ru-RU" sz="2400" smtClean="0">
                <a:solidFill>
                  <a:srgbClr val="FF0000"/>
                </a:solidFill>
              </a:rPr>
            </a:br>
            <a:r>
              <a:rPr lang="ru-RU" sz="2400" b="1" smtClean="0">
                <a:solidFill>
                  <a:srgbClr val="FF0000"/>
                </a:solidFill>
              </a:rPr>
              <a:t>«Работаем по ФГОС дошкольного образования»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73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96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i="1" smtClean="0">
                <a:solidFill>
                  <a:srgbClr val="FF0000"/>
                </a:solidFill>
              </a:rPr>
              <a:t>Методическая работа по программе. </a:t>
            </a:r>
            <a:r>
              <a:rPr lang="ru-RU" sz="2800" b="1" i="1" smtClean="0">
                <a:solidFill>
                  <a:srgbClr val="FF0000"/>
                </a:solidFill>
              </a:rPr>
              <a:t>Взаимодействие с семьёй 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33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2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smtClean="0">
                <a:solidFill>
                  <a:srgbClr val="FF0000"/>
                </a:solidFill>
              </a:rPr>
              <a:t>Методическая работа по программе </a:t>
            </a:r>
            <a:r>
              <a:rPr lang="ru-RU" sz="3200" b="1" i="1" smtClean="0">
                <a:solidFill>
                  <a:srgbClr val="FF0000"/>
                </a:solidFill>
              </a:rPr>
              <a:t>Приложения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7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smtClean="0">
                <a:solidFill>
                  <a:srgbClr val="FF0000"/>
                </a:solidFill>
              </a:rPr>
              <a:t>Методическая работа по программе </a:t>
            </a:r>
            <a:br>
              <a:rPr lang="ru-RU" sz="2800" smtClean="0">
                <a:solidFill>
                  <a:srgbClr val="FF0000"/>
                </a:solidFill>
              </a:rPr>
            </a:br>
            <a:r>
              <a:rPr lang="ru-RU" sz="2800" b="1" smtClean="0">
                <a:solidFill>
                  <a:srgbClr val="FF0000"/>
                </a:solidFill>
              </a:rPr>
              <a:t>Приложения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11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290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254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102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6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4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79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51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84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708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</Words>
  <Application>Microsoft Office PowerPoint</Application>
  <PresentationFormat>Экран (4:3)</PresentationFormat>
  <Paragraphs>10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Презентация PowerPoint</vt:lpstr>
      <vt:lpstr>Презентация PowerPoint</vt:lpstr>
      <vt:lpstr>Презентация PowerPoint</vt:lpstr>
      <vt:lpstr>Новая серия пособий «Работаем по ФГОС дошкольного образования»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Воспитание интереса и уважения к культурам разных стран у детей 5-8 лет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«Радуга»</vt:lpstr>
      <vt:lpstr>Программа «Радуга» видит миссию дошкольной образовательной  организации как:</vt:lpstr>
      <vt:lpstr>Цель</vt:lpstr>
      <vt:lpstr>Наиболее сложные области построения детско-родительских отношений</vt:lpstr>
      <vt:lpstr>В данном разделе также представлены:</vt:lpstr>
      <vt:lpstr>Презентация PowerPoint</vt:lpstr>
      <vt:lpstr>Методическая работа по программе. Взаимодействие с семьёй </vt:lpstr>
      <vt:lpstr>Презентация PowerPoint</vt:lpstr>
      <vt:lpstr>Методическая работа по программе Приложения</vt:lpstr>
      <vt:lpstr>Методическая работа по программе  Приложения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Prosv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</cp:revision>
  <dcterms:created xsi:type="dcterms:W3CDTF">2017-05-18T09:27:48Z</dcterms:created>
  <dcterms:modified xsi:type="dcterms:W3CDTF">2017-05-18T09:27:49Z</dcterms:modified>
</cp:coreProperties>
</file>